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25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1180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1086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25065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1371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51060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60114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2423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198161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5341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215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3E2762E-9397-4573-86E4-B7E97532CDA2}" type="datetimeFigureOut">
              <a:rPr lang="sr-Latn-RS" smtClean="0"/>
              <a:t>3.10.2017.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CB5D8D3-DD82-4354-AAFE-455AA35323CE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3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842E-607A-4F81-BD45-4ED24C6F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716"/>
            <a:ext cx="11727402" cy="949526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Univerz</a:t>
            </a:r>
            <a:r>
              <a:rPr lang="sr-Latn-RS" sz="4000" dirty="0"/>
              <a:t>itet u Beogradu, Elektrotehnički fakultet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9A2CCA-74A7-4DA3-9CD3-F64713C7EFEA}"/>
              </a:ext>
            </a:extLst>
          </p:cNvPr>
          <p:cNvSpPr txBox="1">
            <a:spLocks/>
          </p:cNvSpPr>
          <p:nvPr/>
        </p:nvSpPr>
        <p:spPr>
          <a:xfrm>
            <a:off x="0" y="1649686"/>
            <a:ext cx="11727402" cy="9495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Latn-RS" sz="2800" dirty="0"/>
              <a:t>Diplomski rad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8659BD-7AFD-47B5-904D-C50ECE238063}"/>
              </a:ext>
            </a:extLst>
          </p:cNvPr>
          <p:cNvSpPr txBox="1">
            <a:spLocks/>
          </p:cNvSpPr>
          <p:nvPr/>
        </p:nvSpPr>
        <p:spPr>
          <a:xfrm>
            <a:off x="214544" y="3032656"/>
            <a:ext cx="11727402" cy="9495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Latn-RS" sz="4000" dirty="0"/>
              <a:t>Veb aplikacija za izvršavanje upita nad bazom podataka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31A32-4767-461F-9ED9-32F984156ACA}"/>
              </a:ext>
            </a:extLst>
          </p:cNvPr>
          <p:cNvSpPr txBox="1"/>
          <p:nvPr/>
        </p:nvSpPr>
        <p:spPr>
          <a:xfrm>
            <a:off x="523783" y="4980373"/>
            <a:ext cx="346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Mentor:</a:t>
            </a:r>
            <a:br>
              <a:rPr lang="sr-Latn-RS" dirty="0"/>
            </a:br>
            <a:r>
              <a:rPr lang="sr-Latn-RS" dirty="0"/>
              <a:t>doc. dr Miloš Cvetanović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48B6F-0CD2-4E1D-B4C8-D7B25291FD8D}"/>
              </a:ext>
            </a:extLst>
          </p:cNvPr>
          <p:cNvSpPr txBox="1"/>
          <p:nvPr/>
        </p:nvSpPr>
        <p:spPr>
          <a:xfrm>
            <a:off x="8265111" y="4980372"/>
            <a:ext cx="346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Kandidat:</a:t>
            </a:r>
            <a:br>
              <a:rPr lang="sr-Latn-RS" dirty="0"/>
            </a:br>
            <a:r>
              <a:rPr lang="sr-Latn-RS" dirty="0"/>
              <a:t>Stefan Đorđević 0211/2013</a:t>
            </a:r>
          </a:p>
        </p:txBody>
      </p:sp>
    </p:spTree>
    <p:extLst>
      <p:ext uri="{BB962C8B-B14F-4D97-AF65-F5344CB8AC3E}">
        <p14:creationId xmlns:p14="http://schemas.microsoft.com/office/powerpoint/2010/main" val="123031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530-F94D-443B-80FE-56C41705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6739" y="71022"/>
            <a:ext cx="12428739" cy="825623"/>
          </a:xfrm>
        </p:spPr>
        <p:txBody>
          <a:bodyPr>
            <a:normAutofit/>
          </a:bodyPr>
          <a:lstStyle/>
          <a:p>
            <a:pPr algn="ctr"/>
            <a:r>
              <a:rPr lang="sr-Latn-RS" sz="4000" dirty="0"/>
              <a:t>Administrator</a:t>
            </a:r>
          </a:p>
        </p:txBody>
      </p:sp>
      <p:pic>
        <p:nvPicPr>
          <p:cNvPr id="4" name="4. Administrator">
            <a:hlinkClick r:id="" action="ppaction://media"/>
            <a:extLst>
              <a:ext uri="{FF2B5EF4-FFF2-40B4-BE49-F238E27FC236}">
                <a16:creationId xmlns:a16="http://schemas.microsoft.com/office/drawing/2014/main" id="{211C420E-96A9-4C94-9CE0-16FC4524A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750" y="1153930"/>
            <a:ext cx="10975759" cy="55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530-F94D-443B-80FE-56C41705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91" y="133166"/>
            <a:ext cx="11357499" cy="825623"/>
          </a:xfrm>
        </p:spPr>
        <p:txBody>
          <a:bodyPr>
            <a:normAutofit/>
          </a:bodyPr>
          <a:lstStyle/>
          <a:p>
            <a:r>
              <a:rPr lang="sr-Latn-RS" dirty="0"/>
              <a:t>Zaključak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4422F1-A8CF-4857-A9A3-B17D7AD61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82" y="363985"/>
            <a:ext cx="8146860" cy="6312024"/>
          </a:xfrm>
        </p:spPr>
        <p:txBody>
          <a:bodyPr>
            <a:normAutofit/>
          </a:bodyPr>
          <a:lstStyle/>
          <a:p>
            <a:r>
              <a:rPr lang="sr-Latn-RS" sz="2400" dirty="0"/>
              <a:t>Prednosti</a:t>
            </a:r>
          </a:p>
          <a:p>
            <a:pPr lvl="1"/>
            <a:r>
              <a:rPr lang="sr-Latn-RS" sz="2400" dirty="0"/>
              <a:t>Jednostavnost korišćenja</a:t>
            </a:r>
          </a:p>
          <a:p>
            <a:pPr lvl="1"/>
            <a:r>
              <a:rPr lang="sr-Latn-RS" sz="2400" dirty="0"/>
              <a:t>Ne zavisi od performansi računara</a:t>
            </a:r>
          </a:p>
          <a:p>
            <a:pPr lvl="1"/>
            <a:r>
              <a:rPr lang="sr-Latn-RS" sz="2400" dirty="0"/>
              <a:t>licenciranje</a:t>
            </a:r>
          </a:p>
          <a:p>
            <a:r>
              <a:rPr lang="sr-Latn-RS" sz="2400" dirty="0"/>
              <a:t>Prostor za poboljšanje</a:t>
            </a:r>
          </a:p>
          <a:p>
            <a:pPr lvl="1"/>
            <a:r>
              <a:rPr lang="sr-Latn-RS" sz="2400" dirty="0"/>
              <a:t>Operacija klonrianja baze je najzahtevnija</a:t>
            </a:r>
          </a:p>
          <a:p>
            <a:pPr lvl="2"/>
            <a:r>
              <a:rPr lang="sr-Latn-RS" sz="2400" dirty="0"/>
              <a:t>Odlaganje do prvog upita koji menja bazu</a:t>
            </a:r>
          </a:p>
          <a:p>
            <a:pPr lvl="2"/>
            <a:r>
              <a:rPr lang="sr-Latn-RS" sz="2400" dirty="0"/>
              <a:t>Keširanje na serveru</a:t>
            </a:r>
          </a:p>
          <a:p>
            <a:pPr lvl="1"/>
            <a:r>
              <a:rPr lang="sr-Latn-RS" sz="2400" dirty="0"/>
              <a:t>Dodavanje novih funkcionalnosti</a:t>
            </a:r>
          </a:p>
          <a:p>
            <a:pPr lvl="2"/>
            <a:r>
              <a:rPr lang="sr-Latn-RS" sz="2400" dirty="0"/>
              <a:t>Npr. Zadaci sa automatskom validacijom rešenja</a:t>
            </a:r>
          </a:p>
        </p:txBody>
      </p:sp>
    </p:spTree>
    <p:extLst>
      <p:ext uri="{BB962C8B-B14F-4D97-AF65-F5344CB8AC3E}">
        <p14:creationId xmlns:p14="http://schemas.microsoft.com/office/powerpoint/2010/main" val="181933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1EDE-1C5C-40CD-BBA9-764453205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824"/>
            <a:ext cx="7729728" cy="553390"/>
          </a:xfrm>
        </p:spPr>
        <p:txBody>
          <a:bodyPr>
            <a:noAutofit/>
          </a:bodyPr>
          <a:lstStyle/>
          <a:p>
            <a:r>
              <a:rPr lang="en-US" sz="4000" dirty="0" err="1"/>
              <a:t>Pregled</a:t>
            </a:r>
            <a:endParaRPr lang="sr-Latn-R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B827E-8AC0-4761-AB4B-42A9BADCF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93" y="266330"/>
            <a:ext cx="7019396" cy="5805996"/>
          </a:xfrm>
        </p:spPr>
        <p:txBody>
          <a:bodyPr>
            <a:noAutofit/>
          </a:bodyPr>
          <a:lstStyle/>
          <a:p>
            <a:r>
              <a:rPr lang="en-US" sz="1800" dirty="0"/>
              <a:t>O </a:t>
            </a:r>
            <a:r>
              <a:rPr lang="en-US" sz="1800" dirty="0" err="1"/>
              <a:t>aplikaciji</a:t>
            </a:r>
            <a:endParaRPr lang="sr-Latn-RS" sz="1800" dirty="0"/>
          </a:p>
          <a:p>
            <a:pPr lvl="1"/>
            <a:r>
              <a:rPr lang="sr-Latn-RS" dirty="0"/>
              <a:t>Veb aplikacija </a:t>
            </a:r>
          </a:p>
          <a:p>
            <a:pPr lvl="1"/>
            <a:r>
              <a:rPr lang="sr-Latn-RS" dirty="0"/>
              <a:t>Dopunsko nastavno sredstvo</a:t>
            </a:r>
          </a:p>
          <a:p>
            <a:pPr lvl="1"/>
            <a:r>
              <a:rPr lang="sr-Latn-RS" dirty="0"/>
              <a:t>Vežbanje MSSQL upita i pregled rezultata nad postojećim bazama</a:t>
            </a:r>
          </a:p>
          <a:p>
            <a:pPr lvl="1"/>
            <a:r>
              <a:rPr lang="sr-Latn-RS" dirty="0"/>
              <a:t>ASP.net MVC, C#, JavaScript, jQuery, AJAX, Entity, LINQ</a:t>
            </a:r>
          </a:p>
          <a:p>
            <a:r>
              <a:rPr lang="sr-Latn-RS" sz="1800" dirty="0"/>
              <a:t>Struktura</a:t>
            </a:r>
          </a:p>
          <a:p>
            <a:pPr lvl="1"/>
            <a:r>
              <a:rPr lang="sr-Latn-RS" dirty="0"/>
              <a:t>Stranica za prijavu</a:t>
            </a:r>
          </a:p>
          <a:p>
            <a:pPr lvl="1"/>
            <a:r>
              <a:rPr lang="sr-Latn-RS" dirty="0"/>
              <a:t>Student</a:t>
            </a:r>
          </a:p>
          <a:p>
            <a:pPr lvl="2"/>
            <a:r>
              <a:rPr lang="sr-Latn-RS" sz="1800" dirty="0"/>
              <a:t>Odabir baze	</a:t>
            </a:r>
          </a:p>
          <a:p>
            <a:pPr lvl="2"/>
            <a:r>
              <a:rPr lang="sr-Latn-RS" sz="1800" dirty="0"/>
              <a:t>Izvršavanje upita</a:t>
            </a:r>
          </a:p>
          <a:p>
            <a:pPr lvl="1"/>
            <a:r>
              <a:rPr lang="sr-Latn-RS" dirty="0"/>
              <a:t>Administrator</a:t>
            </a:r>
          </a:p>
          <a:p>
            <a:pPr lvl="2"/>
            <a:r>
              <a:rPr lang="sr-Latn-RS" sz="1800" dirty="0"/>
              <a:t>Pregled studenata / baza</a:t>
            </a:r>
          </a:p>
          <a:p>
            <a:pPr lvl="2"/>
            <a:r>
              <a:rPr lang="sr-Latn-RS" sz="1800" dirty="0"/>
              <a:t>Dodavanje studenta / baze</a:t>
            </a:r>
          </a:p>
        </p:txBody>
      </p:sp>
    </p:spTree>
    <p:extLst>
      <p:ext uri="{BB962C8B-B14F-4D97-AF65-F5344CB8AC3E}">
        <p14:creationId xmlns:p14="http://schemas.microsoft.com/office/powerpoint/2010/main" val="232303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45D9-69E5-4534-BF62-E46EA322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518" y="0"/>
            <a:ext cx="5718699" cy="621437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sz="4000" dirty="0"/>
              <a:t>Prijava</a:t>
            </a:r>
          </a:p>
        </p:txBody>
      </p:sp>
      <p:pic>
        <p:nvPicPr>
          <p:cNvPr id="4" name="1. Prijava">
            <a:hlinkClick r:id="" action="ppaction://media"/>
            <a:extLst>
              <a:ext uri="{FF2B5EF4-FFF2-40B4-BE49-F238E27FC236}">
                <a16:creationId xmlns:a16="http://schemas.microsoft.com/office/drawing/2014/main" id="{3CCC3E47-D9D4-44CC-9AF7-2779E9332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229" y="683581"/>
            <a:ext cx="11378728" cy="599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0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CD14-FA29-4B33-B263-1A30E132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744" y="160183"/>
            <a:ext cx="9278645" cy="798605"/>
          </a:xfrm>
        </p:spPr>
        <p:txBody>
          <a:bodyPr>
            <a:normAutofit/>
          </a:bodyPr>
          <a:lstStyle/>
          <a:p>
            <a:pPr algn="ctr"/>
            <a:r>
              <a:rPr lang="sr-Latn-RS" sz="4000" dirty="0"/>
              <a:t>Prijava (implementacija)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7C0C2-BE7D-41BF-9920-C62D9554D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36" y="1083075"/>
            <a:ext cx="4459639" cy="577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F5CEB-5464-4E9C-BF0D-203CD3894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03" y="1083075"/>
            <a:ext cx="7762497" cy="45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8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EF06-2BD4-4F12-8573-26C70F58C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039" y="0"/>
            <a:ext cx="9587882" cy="559293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sz="4000" dirty="0"/>
              <a:t>Student - odabir baze</a:t>
            </a:r>
          </a:p>
        </p:txBody>
      </p:sp>
      <p:pic>
        <p:nvPicPr>
          <p:cNvPr id="4" name="2. Izbor baze">
            <a:hlinkClick r:id="" action="ppaction://media"/>
            <a:extLst>
              <a:ext uri="{FF2B5EF4-FFF2-40B4-BE49-F238E27FC236}">
                <a16:creationId xmlns:a16="http://schemas.microsoft.com/office/drawing/2014/main" id="{FA4777DF-C2DE-4E3A-8AEB-CB387EDB2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417" y="638021"/>
            <a:ext cx="11030504" cy="597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EF06-2BD4-4F12-8573-26C70F58C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850" y="0"/>
            <a:ext cx="10147177" cy="665439"/>
          </a:xfrm>
        </p:spPr>
        <p:txBody>
          <a:bodyPr>
            <a:normAutofit/>
          </a:bodyPr>
          <a:lstStyle/>
          <a:p>
            <a:r>
              <a:rPr lang="sr-Latn-RS" sz="4000" dirty="0"/>
              <a:t>Student - odabir baze (implementacija)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8D978-3067-46E6-91AC-FD821F7A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524"/>
            <a:ext cx="11614951" cy="57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6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EF06-2BD4-4F12-8573-26C70F58C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115795"/>
            <a:ext cx="11336785" cy="665439"/>
          </a:xfrm>
        </p:spPr>
        <p:txBody>
          <a:bodyPr>
            <a:normAutofit/>
          </a:bodyPr>
          <a:lstStyle/>
          <a:p>
            <a:pPr algn="ctr"/>
            <a:r>
              <a:rPr lang="sr-Latn-RS" sz="4000" dirty="0"/>
              <a:t>Student - izvršavanje upita</a:t>
            </a:r>
          </a:p>
        </p:txBody>
      </p:sp>
      <p:pic>
        <p:nvPicPr>
          <p:cNvPr id="3" name="3. Izvršavanje upita">
            <a:hlinkClick r:id="" action="ppaction://media"/>
            <a:extLst>
              <a:ext uri="{FF2B5EF4-FFF2-40B4-BE49-F238E27FC236}">
                <a16:creationId xmlns:a16="http://schemas.microsoft.com/office/drawing/2014/main" id="{1A85FCDB-FB64-4B1E-8B9D-C61921CBD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292" y="935829"/>
            <a:ext cx="11070455" cy="562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7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EF06-2BD4-4F12-8573-26C70F58C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941" y="151306"/>
            <a:ext cx="12268941" cy="718705"/>
          </a:xfrm>
        </p:spPr>
        <p:txBody>
          <a:bodyPr>
            <a:normAutofit/>
          </a:bodyPr>
          <a:lstStyle/>
          <a:p>
            <a:pPr algn="ctr"/>
            <a:r>
              <a:rPr lang="sr-Latn-RS" sz="4000" dirty="0"/>
              <a:t>Student - izvršavanje upita (editor)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02CCE-9649-4064-9353-68AA68D1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961"/>
            <a:ext cx="11561685" cy="48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EF06-2BD4-4F12-8573-26C70F58C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941" y="151306"/>
            <a:ext cx="12268941" cy="718705"/>
          </a:xfrm>
        </p:spPr>
        <p:txBody>
          <a:bodyPr>
            <a:normAutofit/>
          </a:bodyPr>
          <a:lstStyle/>
          <a:p>
            <a:pPr algn="ctr"/>
            <a:r>
              <a:rPr lang="sr-Latn-RS" sz="4000" dirty="0"/>
              <a:t>Student - izvršavanje upita (iscrtavanje tabele)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E58A5-1F04-48E4-8122-61C6542F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162"/>
            <a:ext cx="9676848" cy="57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158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246</TotalTime>
  <Words>135</Words>
  <Application>Microsoft Office PowerPoint</Application>
  <PresentationFormat>Widescreen</PresentationFormat>
  <Paragraphs>38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Corbel</vt:lpstr>
      <vt:lpstr>Headlines</vt:lpstr>
      <vt:lpstr>Univerzitet u Beogradu, Elektrotehnički fakultet</vt:lpstr>
      <vt:lpstr>Pregled</vt:lpstr>
      <vt:lpstr>Prijava</vt:lpstr>
      <vt:lpstr>Prijava (implementacija)</vt:lpstr>
      <vt:lpstr>Student - odabir baze</vt:lpstr>
      <vt:lpstr>Student - odabir baze (implementacija)</vt:lpstr>
      <vt:lpstr>Student - izvršavanje upita</vt:lpstr>
      <vt:lpstr>Student - izvršavanje upita (editor)</vt:lpstr>
      <vt:lpstr>Student - izvršavanje upita (iscrtavanje tabele)</vt:lpstr>
      <vt:lpstr>Administrator</vt:lpstr>
      <vt:lpstr>Zaključak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</dc:creator>
  <cp:lastModifiedBy>Stefan</cp:lastModifiedBy>
  <cp:revision>16</cp:revision>
  <dcterms:created xsi:type="dcterms:W3CDTF">2017-10-02T20:35:25Z</dcterms:created>
  <dcterms:modified xsi:type="dcterms:W3CDTF">2017-10-03T21:11:23Z</dcterms:modified>
</cp:coreProperties>
</file>